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sldIdLst>
    <p:sldId id="256" r:id="rId5"/>
    <p:sldId id="266" r:id="rId6"/>
    <p:sldId id="269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9" d="100"/>
          <a:sy n="109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20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7B7CFA82C41D4088A7C998E06834C0" ma:contentTypeVersion="12" ma:contentTypeDescription="Create a new document." ma:contentTypeScope="" ma:versionID="4daf034630a32ea09a21898fcbf187cd">
  <xsd:schema xmlns:xsd="http://www.w3.org/2001/XMLSchema" xmlns:xs="http://www.w3.org/2001/XMLSchema" xmlns:p="http://schemas.microsoft.com/office/2006/metadata/properties" xmlns:ns3="3e079537-d497-4e74-8174-3a071f30c3d1" xmlns:ns4="8306e804-3eb6-4997-ae70-6cac34133c93" targetNamespace="http://schemas.microsoft.com/office/2006/metadata/properties" ma:root="true" ma:fieldsID="6adcd54640cbb916f5cc927df30a6b73" ns3:_="" ns4:_="">
    <xsd:import namespace="3e079537-d497-4e74-8174-3a071f30c3d1"/>
    <xsd:import namespace="8306e804-3eb6-4997-ae70-6cac34133c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079537-d497-4e74-8174-3a071f30c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06e804-3eb6-4997-ae70-6cac34133c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345292-FE39-49AA-851A-FDB4DF035D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079537-d497-4e74-8174-3a071f30c3d1"/>
    <ds:schemaRef ds:uri="8306e804-3eb6-4997-ae70-6cac34133c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D1EF87-1650-4FF4-84A0-604A0BAB65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32D7E-FBB4-477E-BBB1-038D5AD8CAE5}">
  <ds:schemaRefs>
    <ds:schemaRef ds:uri="3e079537-d497-4e74-8174-3a071f30c3d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306e804-3eb6-4997-ae70-6cac34133c93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72</Words>
  <Application>Microsoft Office PowerPoint</Application>
  <PresentationFormat>On-screen Show (16:9)</PresentationFormat>
  <Paragraphs>72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REDDY, RAMANA</cp:lastModifiedBy>
  <cp:revision>3</cp:revision>
  <dcterms:created xsi:type="dcterms:W3CDTF">2019-10-24T02:45:14Z</dcterms:created>
  <dcterms:modified xsi:type="dcterms:W3CDTF">2019-10-24T03:39:25Z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0x010100947B7CFA82C41D4088A7C998E06834C0</vt:lpwstr>
  </property>
</Properties>
</file>